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43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22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1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12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70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711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63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9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7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58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07282-B35D-4443-9573-E80D3C02632E}" type="datetimeFigureOut">
              <a:rPr lang="pt-BR" smtClean="0"/>
              <a:t>04/01/2021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55016-BB9B-4EC9-86EC-D9236EFF45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76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186" y="334852"/>
            <a:ext cx="11127345" cy="597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93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2" y="200013"/>
            <a:ext cx="10779616" cy="642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9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76" y="479281"/>
            <a:ext cx="11204899" cy="590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2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61" y="364647"/>
            <a:ext cx="11217497" cy="614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48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6.googleusercontent.com/_SaT0ap0bKSu3-4mx32bc59re9HGahE1zwQd3KygPHNDfDl4CJLKJ74eEL_gBhfdnpAIEE0HvWbgHoY-PGqkcXnYiaWE8tmvnMw4OhB3ItF7C9bSA5eATVUh6jSTL9y2B6zQKEYetBOsGM305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76" y="555401"/>
            <a:ext cx="11151557" cy="590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33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3.googleusercontent.com/pneE9M1pU1PYosIlYi6kkZ1PFYnaK_pjtGE7qVAxKOTiQIEzn_9LWKdpxDCZJFWzP9XcetsSs7ddpNfNLv-X3m3e3tOxZtWPZ0OoeuO6Y6jQnmhKLgj8L4516I7EG0-_eHd0k005JdDMqqRR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64" y="460082"/>
            <a:ext cx="10804873" cy="565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27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lh6.googleusercontent.com/M2RubRXE_Gl2mPagANRNCrTg2uCsosGxUlMpJ1Fpdw_DwaCKcGegleWTcmiVt9EPqyXMUPW7t-7fZTMd1i51m_dxf_-LMw3XxTwlGVWBiQBz4_5ISGYQ7C_he2UToVRqsOc8YvmlcsUuAXf-b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50" y="550236"/>
            <a:ext cx="11042250" cy="492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991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h6.googleusercontent.com/W4Q3-jV4lG5YvjX2qOS6rm2JlLgHQuYfVAnrFBvKGpruKa7CCOq13zuSbgB1MTV5m3AiqKPjvNXtOMOXEA28Udx6_dQfxr7B1-srOsR6QokX-C1-Dt3I-GRo_3nfR3a3wEqh4ckpvH8uY1Rk0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90" y="446579"/>
            <a:ext cx="11360991" cy="555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3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lh6.googleusercontent.com/C0ka1Pq-S5atpVHW-re_jJWzj9brfEHIyh6xEWlH4GShRLh_C7c7Q8EsGJqhB7clkNpkaiTZItnZiNrSgvWr0OmFHCZdc0n9gIg7Piydxrh2OP-FLUW7lHwWmCI0jZ-_XLCUcippwFlmaYBQ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95" y="351685"/>
            <a:ext cx="10810339" cy="6326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2278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Lenovo</dc:creator>
  <cp:lastModifiedBy>Lenovo</cp:lastModifiedBy>
  <cp:revision>4</cp:revision>
  <dcterms:created xsi:type="dcterms:W3CDTF">2021-01-04T13:23:33Z</dcterms:created>
  <dcterms:modified xsi:type="dcterms:W3CDTF">2021-01-04T20:34:18Z</dcterms:modified>
</cp:coreProperties>
</file>