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  <p:sldId id="256" r:id="rId7"/>
    <p:sldId id="25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09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7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77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65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22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77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33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81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66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14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35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5404-1676-420C-84AA-2FE7D0CEE9FB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4B3A-EE27-4BAC-87BB-5203EBACCF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3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67" y="1605973"/>
            <a:ext cx="11284772" cy="46227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56" y="-79731"/>
            <a:ext cx="106394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36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6" y="355002"/>
            <a:ext cx="11736593" cy="56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408791"/>
            <a:ext cx="11897957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8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5" y="109537"/>
            <a:ext cx="10595217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481012"/>
            <a:ext cx="114966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150607"/>
            <a:ext cx="12084424" cy="6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99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Lenovo</cp:lastModifiedBy>
  <cp:revision>9</cp:revision>
  <dcterms:created xsi:type="dcterms:W3CDTF">2021-01-05T11:44:58Z</dcterms:created>
  <dcterms:modified xsi:type="dcterms:W3CDTF">2021-01-05T13:32:37Z</dcterms:modified>
</cp:coreProperties>
</file>