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3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46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24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35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50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67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31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83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30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74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50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B5AAD-3971-4F7F-85C1-808340760C33}" type="datetimeFigureOut">
              <a:rPr lang="pt-BR" smtClean="0"/>
              <a:t>06/01/2021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2FC2B-3C5A-4C66-80D5-8A4C44FF2A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79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4548955" y="423861"/>
            <a:ext cx="4304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2065020" algn="r">
              <a:spcAft>
                <a:spcPts val="0"/>
              </a:spcAft>
            </a:pPr>
            <a:r>
              <a:rPr lang="pt-BR" dirty="0" smtClean="0">
                <a:solidFill>
                  <a:srgbClr val="717D9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LEIS DE NEWTON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29802" y="1071261"/>
            <a:ext cx="1118315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3665">
              <a:spcBef>
                <a:spcPts val="890"/>
              </a:spcBef>
              <a:spcAft>
                <a:spcPts val="0"/>
              </a:spcAft>
            </a:pPr>
            <a:r>
              <a:rPr lang="pt-BR" sz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</a:t>
            </a: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LEI DA INÉRCIA: </a:t>
            </a:r>
            <a:endParaRPr lang="pt-B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6350" indent="-5080">
              <a:spcBef>
                <a:spcPts val="122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INÉRCIA: É a propriedade que a matéria tem de manter seu estado de movimento ou repouso. Assim temos: </a:t>
            </a:r>
            <a:endParaRPr lang="pt-B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0160">
              <a:spcBef>
                <a:spcPts val="61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- Sob condições de força resultante nula, um corpo permanece em repouso ou em movimento com velocidade vetorial constante.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29802" y="2813447"/>
            <a:ext cx="111831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240"/>
              </a:spcBef>
              <a:spcAft>
                <a:spcPts val="0"/>
              </a:spcAft>
            </a:pPr>
            <a:r>
              <a:rPr lang="pt-BR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 LEI: PRINCÍPIO FUNDAMENTAL DA DINÂMICA </a:t>
            </a:r>
            <a:endParaRPr lang="pt-BR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- A resultante das forças externas que atuam em um corpo produz, na sua direção e sentido, uma aceleração de intensidade proporcional à resultante aplicada.</a:t>
            </a:r>
            <a:endParaRPr lang="pt-BR" dirty="0"/>
          </a:p>
        </p:txBody>
      </p:sp>
      <p:pic>
        <p:nvPicPr>
          <p:cNvPr id="16" name="Imagem 15" descr="https://lh4.googleusercontent.com/XGCj4lUuBNfAR0nO_x9GUJUKLBybtBrtFCF-ZNZZkmsMkQ-GXALLr2NqFib0XmNy1IaA4jJsyM7fnmX1fGrCohOIsUmA6pTzlPitMEK9xHL-UftHBfos292WQLzxPM3xYJfKwgl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02" y="3913500"/>
            <a:ext cx="1143000" cy="44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tângulo 12"/>
          <p:cNvSpPr/>
          <p:nvPr/>
        </p:nvSpPr>
        <p:spPr>
          <a:xfrm>
            <a:off x="2107842" y="3899510"/>
            <a:ext cx="9805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Assim temos: a força resultante aplicada em um corpo é igual ao produto de sua massa pela aceleração adquirida por esse corpo.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729802" y="4545841"/>
            <a:ext cx="4520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350">
              <a:spcBef>
                <a:spcPts val="330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 LEI: PRINCÍPIO DA AÇÃO E REAÇÃO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29802" y="491517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R="276860" indent="-9525">
              <a:spcBef>
                <a:spcPts val="122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Se um corpo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exerce uma força em um corpo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B,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corpo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reage em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 uma força de mesma intensidade, mesma direção, mas sentido contrário.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6825802" y="4677797"/>
            <a:ext cx="4988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i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Obs</a:t>
            </a:r>
            <a:r>
              <a:rPr lang="pt-BR" sz="11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pt-BR" b="1" i="1" dirty="0" smtClean="0">
                <a:effectLst/>
              </a:rPr>
              <a:t>não existe ação sem a correspondente reação. </a:t>
            </a:r>
            <a:endParaRPr lang="pt-BR" dirty="0"/>
          </a:p>
        </p:txBody>
      </p:sp>
      <p:pic>
        <p:nvPicPr>
          <p:cNvPr id="21" name="Imagem 20" descr="https://lh4.googleusercontent.com/IxK2rhFRS4Xo4FtNsYpw-pUPoKReLW40wd0f3YYwVEAo2AQNf_0NTNFzeSz0nhIeR5YAMdrPHHsIT7eBpaNeq0cTUF_AWkY8_zNQjrZOJcI1Zu3zE2XWto_Wymea4ZltZXKuldQ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825" y="5179085"/>
            <a:ext cx="3876006" cy="1457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250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3334" y="314081"/>
            <a:ext cx="11694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" algn="just">
              <a:spcBef>
                <a:spcPts val="2060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Observação: isso quer dizer que todas as forças atuam em pares;</a:t>
            </a:r>
            <a:endParaRPr lang="pt-B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810" algn="just"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Todo corpo aplica a uma superfície que estiver sobre ela uma 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força chamada força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PESO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reação da superfície a essa força recebida gera uma força de reação chamada força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NORMAL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que como a força </a:t>
            </a:r>
            <a:r>
              <a:rPr lang="pt-BR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Peso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 perpendicular a essa superfície.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m 2" descr="https://lh3.googleusercontent.com/Nh6xXD5act-XoGXlaGFC83tf1KJxGZ_IrzToUUKEXtxLx0zMby_U--unsc160Hhl8jLk22_bIYNLd8zFPJfX1B0MWJbWLz5RUhp4pl_Voh0kUHxqLQrkqMcod_vDJRZD8F-Dn6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34" y="1653258"/>
            <a:ext cx="2756080" cy="16566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3368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50761" y="385018"/>
            <a:ext cx="114364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EXEMPLO1: O bloco A têm massa M</a:t>
            </a:r>
            <a:r>
              <a:rPr lang="pt-BR" sz="80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 5,0kg e está apoiado num plano horizontal perfeitamente liso. Aplica-se ao corpo A uma força horizontal F , que faz o bloco se movimentar com uma aceleração a= 3m/s². Calcule a força F? 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dirty="0"/>
          </a:p>
        </p:txBody>
      </p:sp>
      <p:pic>
        <p:nvPicPr>
          <p:cNvPr id="3" name="Imagem 2" descr="https://lh5.googleusercontent.com/w7XSUgNmHvdtgx4Qq3F6O8-lTS0i_aN_EP-fFmVw5TL63jKXNwOd46ZSDwEvYF-Ui281vJhAFyNyTkRi14xml-AmOOKzetc04_Hm49NZOgDmQWgnCJcLfhoFYJsiit_M_bODxSE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82" y="1534262"/>
            <a:ext cx="2124075" cy="22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 descr="https://lh5.googleusercontent.com/YkOhJ6Z_LLfw7qP2a0Z9U0_eJ-muVGq3uo6GuErHb0Aa--1Ci60slomfqQqxDUzuQXT-Qctzi-Gvs21mQZEYOg8SWlBmOwrL6WviRB4jXGfYFytbJsOm51IVCM6Qdl9303nzFLX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619" y="1886686"/>
            <a:ext cx="1704975" cy="159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https://lh5.googleusercontent.com/CESZOPRtOViShr4cc8fc-Af33rJOwIyASiZiwhaV2tThbKqGO8VX0m_mM7Rpz44OMfVqRezSRRrkh-opDaCq3A7A5QIoSd2GD9_JUeRV40Nq8aLNWBzc5fV2rY9w16Sbf16BDiG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710" y="2877286"/>
            <a:ext cx="1438275" cy="600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186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2275" y="268244"/>
            <a:ext cx="11281893" cy="153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" marR="175260" indent="6350">
              <a:spcBef>
                <a:spcPts val="66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Exemplo 2: Os blocos A e B têm massas M</a:t>
            </a:r>
            <a:r>
              <a:rPr lang="pt-BR" sz="80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 5,0kg e M</a:t>
            </a:r>
            <a:r>
              <a:rPr lang="pt-BR" sz="80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 2,0kg e estão apoiados num plano horizontal perfeitamente liso. Aplica-se ao corpo A uma força horizontal F , de módulo 21N. Determine: 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715" marR="175260" indent="6350">
              <a:spcBef>
                <a:spcPts val="66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a)A aceleração adquirida pelos sistema blocos. </a:t>
            </a:r>
            <a:endParaRPr lang="pt-B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b)A força de contato entre os blocos A e B tem módulo, em Newtons.</a:t>
            </a: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pt-BR" sz="1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c)A força que o bloco B reage em A tem módulo, em newtons. </a:t>
            </a:r>
            <a:endParaRPr lang="pt-BR" dirty="0"/>
          </a:p>
        </p:txBody>
      </p:sp>
      <p:pic>
        <p:nvPicPr>
          <p:cNvPr id="4" name="Imagem 3" descr="https://lh4.googleusercontent.com/3sovZYDCOSMgCFMPwdLfeAzsxK7uPHL4khIqkHzs9ze9hsbl8JwYTnxmSujki8ktVhuwLfTDrxgl6L56sy6aDPVAnSRGcbh0bCfghjo4ORhBl8OdCHbmJP70EglrglXP2hLbXiU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4" y="1804562"/>
            <a:ext cx="7516701" cy="119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https://lh5.googleusercontent.com/7-doVs4ZonVXqOhNjhfrdk20oyBn-9K5XReHukOnFXxUwRh3rOcQf0Cg-9y99tFPClyrOl5dMzd8pmvlUlQdkMawmxbZ4yB3Q9h-UaJXa-rF6Kk6aPy0K_Qy6DIKc0zCBk6FLVX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6" y="3340880"/>
            <a:ext cx="7516700" cy="2924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080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3505" y="269314"/>
            <a:ext cx="3385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" marR="950595" indent="3810">
              <a:spcBef>
                <a:spcPts val="122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Exemplo Resolvido 3: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m 2" descr="https://lh3.googleusercontent.com/nhsc1Hrwr1cI58NC3f7ZRvSWNxBfZRdTfoPfCAtx5iCr7YHS5WVo6sUC_A-XTM5K-PviCn9Aq73gwAdCyzxZKQvazReeIstc5lObkUmpnX0kCTcjwIzybot27le5nmiNAEEXNgQ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55" y="638646"/>
            <a:ext cx="10635534" cy="6219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78797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205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Lenovo</dc:creator>
  <cp:lastModifiedBy>Lenovo</cp:lastModifiedBy>
  <cp:revision>5</cp:revision>
  <dcterms:created xsi:type="dcterms:W3CDTF">2021-01-06T19:58:51Z</dcterms:created>
  <dcterms:modified xsi:type="dcterms:W3CDTF">2021-01-06T20:23:40Z</dcterms:modified>
</cp:coreProperties>
</file>