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6604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161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84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89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781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872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260648"/>
            <a:ext cx="885698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86" y="3612015"/>
            <a:ext cx="7336971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5301208"/>
            <a:ext cx="8856984" cy="73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260648"/>
            <a:ext cx="8856984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3505201"/>
            <a:ext cx="8856984" cy="304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30" y="364671"/>
            <a:ext cx="7881256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88640"/>
            <a:ext cx="8856983" cy="648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260648"/>
            <a:ext cx="8784976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1988840"/>
            <a:ext cx="878497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1760" y="2924944"/>
            <a:ext cx="5256584" cy="322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0</Words>
  <Application>Microsoft Office PowerPoint</Application>
  <PresentationFormat>Apresentação na tela (4:3)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Lenovo</cp:lastModifiedBy>
  <cp:revision>3</cp:revision>
  <dcterms:modified xsi:type="dcterms:W3CDTF">2021-01-07T01:04:23Z</dcterms:modified>
</cp:coreProperties>
</file>