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4" r:id="rId4"/>
    <p:sldId id="265" r:id="rId5"/>
    <p:sldId id="261" r:id="rId6"/>
    <p:sldId id="262" r:id="rId7"/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B551-96B7-4362-B0DC-A917CBA137F1}" type="datetimeFigureOut">
              <a:rPr lang="pt-BR" smtClean="0"/>
              <a:t>15/01/2021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7E0-3505-4DF0-83F4-044C814EF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98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B551-96B7-4362-B0DC-A917CBA137F1}" type="datetimeFigureOut">
              <a:rPr lang="pt-BR" smtClean="0"/>
              <a:t>15/01/2021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7E0-3505-4DF0-83F4-044C814EF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04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B551-96B7-4362-B0DC-A917CBA137F1}" type="datetimeFigureOut">
              <a:rPr lang="pt-BR" smtClean="0"/>
              <a:t>15/01/2021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7E0-3505-4DF0-83F4-044C814EF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6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B551-96B7-4362-B0DC-A917CBA137F1}" type="datetimeFigureOut">
              <a:rPr lang="pt-BR" smtClean="0"/>
              <a:t>15/01/2021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7E0-3505-4DF0-83F4-044C814EF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62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B551-96B7-4362-B0DC-A917CBA137F1}" type="datetimeFigureOut">
              <a:rPr lang="pt-BR" smtClean="0"/>
              <a:t>15/01/2021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7E0-3505-4DF0-83F4-044C814EF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58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B551-96B7-4362-B0DC-A917CBA137F1}" type="datetimeFigureOut">
              <a:rPr lang="pt-BR" smtClean="0"/>
              <a:t>15/01/2021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7E0-3505-4DF0-83F4-044C814EF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36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B551-96B7-4362-B0DC-A917CBA137F1}" type="datetimeFigureOut">
              <a:rPr lang="pt-BR" smtClean="0"/>
              <a:t>15/01/2021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7E0-3505-4DF0-83F4-044C814EF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13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B551-96B7-4362-B0DC-A917CBA137F1}" type="datetimeFigureOut">
              <a:rPr lang="pt-BR" smtClean="0"/>
              <a:t>15/01/2021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7E0-3505-4DF0-83F4-044C814EF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07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B551-96B7-4362-B0DC-A917CBA137F1}" type="datetimeFigureOut">
              <a:rPr lang="pt-BR" smtClean="0"/>
              <a:t>15/01/2021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7E0-3505-4DF0-83F4-044C814EF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09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B551-96B7-4362-B0DC-A917CBA137F1}" type="datetimeFigureOut">
              <a:rPr lang="pt-BR" smtClean="0"/>
              <a:t>15/01/2021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7E0-3505-4DF0-83F4-044C814EF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89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B551-96B7-4362-B0DC-A917CBA137F1}" type="datetimeFigureOut">
              <a:rPr lang="pt-BR" smtClean="0"/>
              <a:t>15/01/2021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7E0-3505-4DF0-83F4-044C814EF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89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B551-96B7-4362-B0DC-A917CBA137F1}" type="datetimeFigureOut">
              <a:rPr lang="pt-BR" smtClean="0"/>
              <a:t>15/01/2021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387E0-3505-4DF0-83F4-044C814EF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09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328612"/>
            <a:ext cx="111347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42875"/>
            <a:ext cx="10987087" cy="65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66687"/>
            <a:ext cx="121634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204787"/>
            <a:ext cx="117633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154546"/>
            <a:ext cx="10998558" cy="64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176212"/>
            <a:ext cx="11359166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5" y="385762"/>
            <a:ext cx="1119174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347662"/>
            <a:ext cx="113823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214312"/>
            <a:ext cx="1166812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00026"/>
            <a:ext cx="11715749" cy="63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Lenovo</cp:lastModifiedBy>
  <cp:revision>18</cp:revision>
  <dcterms:created xsi:type="dcterms:W3CDTF">2021-01-15T20:25:29Z</dcterms:created>
  <dcterms:modified xsi:type="dcterms:W3CDTF">2021-01-16T01:33:44Z</dcterms:modified>
</cp:coreProperties>
</file>