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  <p:sldId id="258" r:id="rId6"/>
    <p:sldId id="261" r:id="rId7"/>
    <p:sldId id="259" r:id="rId8"/>
    <p:sldId id="260" r:id="rId9"/>
    <p:sldId id="262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709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08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54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21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65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06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77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128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81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33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81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7527B-9B18-4009-9ECC-FD2011867F5A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DDB5F-B21A-45C5-BD96-9D0B08A29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82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18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18.png"/><Relationship Id="rId2" Type="http://schemas.openxmlformats.org/officeDocument/2006/relationships/image" Target="../media/image60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502673" y="244026"/>
            <a:ext cx="172361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cap="small" dirty="0" smtClean="0">
                <a:solidFill>
                  <a:srgbClr val="717D9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QUEDA LIVRE</a:t>
            </a:r>
            <a:endParaRPr lang="pt-B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98" y="737098"/>
            <a:ext cx="11534775" cy="16478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848" y="1956298"/>
            <a:ext cx="7743825" cy="4286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98" y="2615021"/>
            <a:ext cx="4838700" cy="4000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871" y="2557871"/>
            <a:ext cx="6305550" cy="4572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898" y="3188019"/>
            <a:ext cx="10858500" cy="4857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746" y="3846742"/>
            <a:ext cx="11496675" cy="100965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745" y="5029340"/>
            <a:ext cx="1149667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0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69" y="310650"/>
            <a:ext cx="11153775" cy="82867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69" y="1139325"/>
            <a:ext cx="11610975" cy="50482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44" y="1657213"/>
            <a:ext cx="11811000" cy="4857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44" y="2215650"/>
            <a:ext cx="11791950" cy="51435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169" y="2961731"/>
            <a:ext cx="868680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45" y="463050"/>
            <a:ext cx="5800725" cy="60102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526" y="436924"/>
            <a:ext cx="4829175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2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8813" y="2625360"/>
            <a:ext cx="2495007" cy="330517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35824"/>
            <a:ext cx="8333967" cy="138112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263" y="2000250"/>
            <a:ext cx="3924300" cy="485775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874" y="1815736"/>
            <a:ext cx="104775" cy="492442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417" y="2246946"/>
            <a:ext cx="3886200" cy="459105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91" y="3797481"/>
            <a:ext cx="1994178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3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314513" y="285981"/>
            <a:ext cx="69002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Características do Movimento em Queda Livre</a:t>
            </a:r>
            <a:endParaRPr lang="pt-BR" sz="2800" dirty="0"/>
          </a:p>
        </p:txBody>
      </p:sp>
      <p:sp>
        <p:nvSpPr>
          <p:cNvPr id="3" name="Retângulo 2"/>
          <p:cNvSpPr/>
          <p:nvPr/>
        </p:nvSpPr>
        <p:spPr>
          <a:xfrm>
            <a:off x="730615" y="988301"/>
            <a:ext cx="5092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-Trajetória retilínea e vertical;</a:t>
            </a:r>
            <a:endParaRPr lang="pt-BR" sz="3200" dirty="0"/>
          </a:p>
        </p:txBody>
      </p:sp>
      <p:sp>
        <p:nvSpPr>
          <p:cNvPr id="4" name="Retângulo 3"/>
          <p:cNvSpPr/>
          <p:nvPr/>
        </p:nvSpPr>
        <p:spPr>
          <a:xfrm>
            <a:off x="730614" y="1568260"/>
            <a:ext cx="11065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Como desprezamos a resistência do ar, a única força que atua é seu próprio </a:t>
            </a:r>
            <a:r>
              <a:rPr lang="pt-BR" sz="3200" b="1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peso</a:t>
            </a:r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pt-BR" sz="3200" dirty="0"/>
          </a:p>
        </p:txBody>
      </p:sp>
      <p:sp>
        <p:nvSpPr>
          <p:cNvPr id="5" name="Retângulo 4"/>
          <p:cNvSpPr/>
          <p:nvPr/>
        </p:nvSpPr>
        <p:spPr>
          <a:xfrm>
            <a:off x="730613" y="2736840"/>
            <a:ext cx="11260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Os corpos partem do repouso,</a:t>
            </a:r>
            <a:r>
              <a:rPr lang="pt-BR" sz="3200" dirty="0" smtClean="0"/>
              <a:t> </a:t>
            </a:r>
            <a:r>
              <a:rPr lang="pt-BR" sz="3200" dirty="0"/>
              <a:t>já que são abandonados (</a:t>
            </a:r>
            <a:r>
              <a:rPr lang="pt-BR" sz="3200" b="1" i="1" dirty="0" err="1"/>
              <a:t>Vo</a:t>
            </a:r>
            <a:r>
              <a:rPr lang="pt-BR" sz="3200" b="1" i="1" dirty="0"/>
              <a:t> = 0</a:t>
            </a:r>
            <a:r>
              <a:rPr lang="pt-BR" sz="3200" dirty="0" smtClean="0"/>
              <a:t>);</a:t>
            </a:r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endParaRPr lang="pt-BR" sz="3200" dirty="0"/>
          </a:p>
        </p:txBody>
      </p:sp>
      <p:sp>
        <p:nvSpPr>
          <p:cNvPr id="7" name="Retângulo 6"/>
          <p:cNvSpPr/>
          <p:nvPr/>
        </p:nvSpPr>
        <p:spPr>
          <a:xfrm>
            <a:off x="730613" y="3335405"/>
            <a:ext cx="102519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Caem sobre ação da </a:t>
            </a:r>
            <a:r>
              <a:rPr lang="pt-BR" sz="3200" b="1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aceleração</a:t>
            </a:r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 gravidade, logo (</a:t>
            </a:r>
            <a:r>
              <a:rPr lang="pt-BR" sz="3200" b="1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M.U.V</a:t>
            </a:r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);</a:t>
            </a:r>
            <a:endParaRPr lang="pt-BR" sz="3200" dirty="0"/>
          </a:p>
        </p:txBody>
      </p:sp>
      <p:sp>
        <p:nvSpPr>
          <p:cNvPr id="8" name="Retângulo 7"/>
          <p:cNvSpPr/>
          <p:nvPr/>
        </p:nvSpPr>
        <p:spPr>
          <a:xfrm>
            <a:off x="734334" y="4089917"/>
            <a:ext cx="88839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pt-BR" sz="3200" dirty="0"/>
              <a:t>a velocidade </a:t>
            </a:r>
            <a:r>
              <a:rPr lang="pt-BR" sz="3200" b="1" i="1" dirty="0"/>
              <a:t>cresce</a:t>
            </a:r>
            <a:r>
              <a:rPr lang="pt-BR" sz="3200" dirty="0"/>
              <a:t> à medida que </a:t>
            </a:r>
            <a:r>
              <a:rPr lang="pt-BR" sz="3200" dirty="0" smtClean="0"/>
              <a:t>os corpos caem;</a:t>
            </a:r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pt-BR" sz="3200" dirty="0"/>
          </a:p>
        </p:txBody>
      </p:sp>
      <p:sp>
        <p:nvSpPr>
          <p:cNvPr id="9" name="Retângulo 8"/>
          <p:cNvSpPr/>
          <p:nvPr/>
        </p:nvSpPr>
        <p:spPr>
          <a:xfrm>
            <a:off x="730613" y="4844429"/>
            <a:ext cx="110651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A massa, formato e material do corpo(no vácuo) não interferem na queda.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65936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" y="1319187"/>
            <a:ext cx="5239591" cy="204257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887" y="1581422"/>
            <a:ext cx="5000625" cy="44005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528" y="558395"/>
            <a:ext cx="1514475" cy="7143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677" y="548870"/>
            <a:ext cx="3276600" cy="7239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517" y="3414984"/>
            <a:ext cx="5257800" cy="73342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117" y="4201628"/>
            <a:ext cx="5119552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5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6571" y="486555"/>
            <a:ext cx="11652069" cy="1257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Movimento em queda </a:t>
            </a:r>
            <a:r>
              <a:rPr lang="pt-BR" sz="2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livre Ao 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 abandonado nas proximidades da superfície terrestre (desprezando a resistência do ar), um corpo é atraído para o solo e cai livremente com velocidade constante ( o corpo acelera executando um MUV).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26571" y="1807292"/>
            <a:ext cx="11652069" cy="135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aceleração adquirida pelo corpo é chamada aceleração da gravidade (g) e nas proximidades da terra vale aproximadamente 9,8 m/s², logo: g=9,8m/s². Em alguns casos utiliza-se g=10m/s².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6569" y="3104057"/>
            <a:ext cx="115475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/>
              <a:t>Em Queda Livre usamos as equações de M.U.V, como mostra a figura:</a:t>
            </a:r>
            <a:endParaRPr lang="pt-BR" sz="2600" dirty="0"/>
          </a:p>
        </p:txBody>
      </p:sp>
      <p:sp>
        <p:nvSpPr>
          <p:cNvPr id="6" name="Retângulo 5"/>
          <p:cNvSpPr/>
          <p:nvPr/>
        </p:nvSpPr>
        <p:spPr>
          <a:xfrm>
            <a:off x="656213" y="3779434"/>
            <a:ext cx="1501950" cy="2621363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20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iniciarmos a contar as posições de cima para baixo os valores de S, V e g serão </a:t>
            </a:r>
            <a:r>
              <a:rPr lang="pt-BR" sz="2000" i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positivos. 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555" y="4293880"/>
            <a:ext cx="4389936" cy="11049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555" y="5586652"/>
            <a:ext cx="4389936" cy="98107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709" y="3674929"/>
            <a:ext cx="3518325" cy="309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4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8822" y="534749"/>
            <a:ext cx="11456125" cy="1081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resolvido: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 Uma pedra é abandonada de uma altura de 45m. Desconsidere a resistência do ar e use g=10m/s². Calcule: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 tempo gasto para a pedra atingir o solo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2" y="1615942"/>
            <a:ext cx="3010459" cy="51330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6" y="2129246"/>
            <a:ext cx="1286685" cy="5524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3" y="2866522"/>
            <a:ext cx="1219334" cy="71435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813" y="3765705"/>
            <a:ext cx="1128261" cy="36215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813" y="4312689"/>
            <a:ext cx="956244" cy="65571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9937" y="2896276"/>
            <a:ext cx="867033" cy="46448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8474" y="3555040"/>
            <a:ext cx="1391196" cy="55647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6063" y="4263003"/>
            <a:ext cx="867033" cy="68225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4965" y="2928968"/>
            <a:ext cx="197976" cy="179978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68681" y="1698496"/>
            <a:ext cx="2299553" cy="460241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5768681" y="1223162"/>
            <a:ext cx="490390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Com que velocidade a pedra atinge o solo?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1257" y="2290215"/>
            <a:ext cx="1095990" cy="353913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1257" y="2775606"/>
            <a:ext cx="1271784" cy="408788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7810" y="3279069"/>
            <a:ext cx="1420839" cy="405954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21623" y="1222810"/>
            <a:ext cx="104775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330" y="1708376"/>
            <a:ext cx="1802945" cy="483189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25" y="1708376"/>
            <a:ext cx="547148" cy="103482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873" y="2024809"/>
            <a:ext cx="558744" cy="31344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7674" y="2743200"/>
            <a:ext cx="810372" cy="313263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1680" y="1949563"/>
            <a:ext cx="1286685" cy="5524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32873" y="141165"/>
            <a:ext cx="11149824" cy="1454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bola de boliche foi abandonada de uma sacada, a 80 metros do chão, e adquiriu um movimento de queda livre. A que altura do chão a bola estava após 2 segundos?</a:t>
            </a:r>
            <a:endParaRPr lang="pt-B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8284" y="2855461"/>
            <a:ext cx="1133475" cy="6096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5446" y="3642296"/>
            <a:ext cx="819150" cy="35242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6859" y="4171956"/>
            <a:ext cx="11049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13509" y="364906"/>
            <a:ext cx="11416937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2.Um objeto é lançado do solo verticalmente para cima com V</a:t>
            </a:r>
            <a:r>
              <a:rPr lang="pt-BR" sz="3200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30 m/s. </a:t>
            </a:r>
            <a:r>
              <a:rPr lang="pt-BR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</a:t>
            </a:r>
            <a:r>
              <a:rPr lang="pt-BR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altura que ele vai atingir? Considere g = 10 m/s ²</a:t>
            </a:r>
            <a:r>
              <a:rPr lang="pt-BR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795993" y="1585203"/>
            <a:ext cx="1507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pt-BR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30 m/s. 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303137" y="1573496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 = 10 m/s ²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344" y="1906159"/>
            <a:ext cx="4070226" cy="421726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046" y="2080378"/>
            <a:ext cx="2847975" cy="382267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17" y="2006452"/>
            <a:ext cx="3152775" cy="6000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47" y="2483115"/>
            <a:ext cx="2066925" cy="50482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674" y="3045945"/>
            <a:ext cx="2200275" cy="44767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796" y="3605215"/>
            <a:ext cx="1724025" cy="40957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387" y="4146294"/>
            <a:ext cx="1495425" cy="86677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097" y="5123278"/>
            <a:ext cx="1781175" cy="752475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8948" y="2516636"/>
            <a:ext cx="885825" cy="1838325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>
          <a:xfrm>
            <a:off x="4051742" y="1148620"/>
            <a:ext cx="67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S= 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870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3674" y="534071"/>
            <a:ext cx="11050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Quanto tempo levou para atingir a altura máxima</a:t>
            </a:r>
            <a:endParaRPr lang="pt-BR" sz="3600" dirty="0"/>
          </a:p>
        </p:txBody>
      </p:sp>
      <p:sp>
        <p:nvSpPr>
          <p:cNvPr id="3" name="Retângulo 2"/>
          <p:cNvSpPr/>
          <p:nvPr/>
        </p:nvSpPr>
        <p:spPr>
          <a:xfrm>
            <a:off x="613674" y="1180402"/>
            <a:ext cx="2242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pt-BR" sz="2800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30 m/s. </a:t>
            </a:r>
            <a:endParaRPr lang="pt-BR" sz="2800" dirty="0"/>
          </a:p>
        </p:txBody>
      </p:sp>
      <p:sp>
        <p:nvSpPr>
          <p:cNvPr id="4" name="Retângulo 3"/>
          <p:cNvSpPr/>
          <p:nvPr/>
        </p:nvSpPr>
        <p:spPr>
          <a:xfrm>
            <a:off x="3114408" y="1204285"/>
            <a:ext cx="2092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 = 10 m/s ²</a:t>
            </a:r>
            <a:endParaRPr lang="pt-BR" sz="28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464459" y="1283368"/>
            <a:ext cx="98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t= ?</a:t>
            </a:r>
            <a:endParaRPr lang="pt-BR" sz="2800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613674" y="1775012"/>
            <a:ext cx="263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V =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pt-BR" sz="2800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sz="2800" dirty="0" smtClean="0"/>
              <a:t> - g.t </a:t>
            </a:r>
            <a:r>
              <a:rPr lang="pt-BR" sz="2800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pt-BR" sz="2800" dirty="0" smtClean="0"/>
              <a:t> 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3122438" y="1851956"/>
            <a:ext cx="1081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= 0</a:t>
            </a:r>
            <a:endParaRPr lang="pt-BR" sz="28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620" y="1830471"/>
            <a:ext cx="1743915" cy="371312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 flipH="1">
            <a:off x="613674" y="2369622"/>
            <a:ext cx="263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0 =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</a:t>
            </a:r>
            <a:r>
              <a:rPr lang="pt-BR" sz="2800" dirty="0"/>
              <a:t> - 10.t </a:t>
            </a:r>
            <a:r>
              <a:rPr lang="pt-BR" sz="2800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pt-BR" sz="2800" dirty="0"/>
              <a:t>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13674" y="2964232"/>
            <a:ext cx="15972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 smtClean="0"/>
              <a:t>10.t </a:t>
            </a:r>
            <a:r>
              <a:rPr lang="pt-BR" sz="2800" dirty="0"/>
              <a:t>=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</a:t>
            </a:r>
            <a:r>
              <a:rPr lang="pt-BR" sz="2800" dirty="0"/>
              <a:t> 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74" y="3558842"/>
            <a:ext cx="1724577" cy="126082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02" y="4781739"/>
            <a:ext cx="1435549" cy="92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7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988" y="2061224"/>
            <a:ext cx="1553526" cy="420052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184" y="3245502"/>
            <a:ext cx="771525" cy="18192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511" y="1750636"/>
            <a:ext cx="2714625" cy="8286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9117" y="2729471"/>
            <a:ext cx="2548019" cy="103163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9023" y="2449548"/>
            <a:ext cx="309204" cy="41582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3076" y="3833649"/>
            <a:ext cx="2204060" cy="148923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682" y="5412419"/>
            <a:ext cx="1438275" cy="6762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27" y="2061224"/>
            <a:ext cx="2371725" cy="65722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790" y="2711194"/>
            <a:ext cx="2618286" cy="66619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032" y="3463936"/>
            <a:ext cx="2527979" cy="877054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4048" y="2182735"/>
            <a:ext cx="1563358" cy="375302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032" y="4557818"/>
            <a:ext cx="2237072" cy="64119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8727" y="155337"/>
            <a:ext cx="11239500" cy="1295400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8727" y="1682480"/>
            <a:ext cx="7200900" cy="238125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41033" y="1164269"/>
            <a:ext cx="3457575" cy="30480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11900" y="1164269"/>
            <a:ext cx="104775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1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4180</TotalTime>
  <Words>299</Words>
  <Application>Microsoft Office PowerPoint</Application>
  <PresentationFormat>Widescreen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Lenovo</dc:creator>
  <cp:lastModifiedBy>Mazinho</cp:lastModifiedBy>
  <cp:revision>76</cp:revision>
  <dcterms:created xsi:type="dcterms:W3CDTF">2021-01-06T21:46:07Z</dcterms:created>
  <dcterms:modified xsi:type="dcterms:W3CDTF">2022-10-26T01:32:30Z</dcterms:modified>
</cp:coreProperties>
</file>